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69" r:id="rId4"/>
    <p:sldId id="26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C35AB68-BC78-421C-98E0-B512DE38BB6B}" type="datetimeFigureOut">
              <a:rPr lang="ru-RU" smtClean="0"/>
              <a:t>16.12.2015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29DF48C-F89E-4741-B18A-026906C362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Home\Desktop\&#1052;&#1091;&#1079;&#1099;&#1082;&#1072;%20&#1044;&#1083;&#1103;%20&#1047;&#1072;&#1088;&#1103;&#1076;&#1082;&#1080;%20-%20&#1044;&#1077;&#1090;&#1089;&#1082;&#1080;&#1081;%20&#1089;&#1072;&#1076;%20&#1074;%20&#1043;&#1072;&#1090;&#1095;&#1080;&#1085;&#1077;%20-%20&#1089;&#1087;&#1072;&#1089;&#1080;&#1073;&#1086;&amp;%2333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764704"/>
            <a:ext cx="6444208" cy="2232248"/>
          </a:xfrm>
        </p:spPr>
        <p:txBody>
          <a:bodyPr/>
          <a:lstStyle/>
          <a:p>
            <a:pPr algn="ctr"/>
            <a:r>
              <a:rPr lang="ru-RU" sz="4000" dirty="0" err="1" smtClean="0"/>
              <a:t>Здоровьесбережение</a:t>
            </a:r>
            <a:r>
              <a:rPr lang="ru-RU" dirty="0" smtClean="0"/>
              <a:t> детей в </a:t>
            </a:r>
            <a:r>
              <a:rPr lang="ru-RU" dirty="0" err="1" smtClean="0"/>
              <a:t>доо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717032"/>
            <a:ext cx="5114778" cy="201622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600" dirty="0" smtClean="0"/>
              <a:t>Охрана и укрепление здоровья детей, всестороннее физическое развитие, закаливание организма- вот главная наша цель.</a:t>
            </a:r>
          </a:p>
          <a:p>
            <a:pPr algn="ctr"/>
            <a:endParaRPr lang="ru-RU" sz="3600" dirty="0"/>
          </a:p>
        </p:txBody>
      </p:sp>
      <p:pic>
        <p:nvPicPr>
          <p:cNvPr id="8" name="Музыка Для Зарядки - Детский сад в Гатчине - спасибо&amp;#3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19461" name="Picture 5" descr="C:\Users\Home\Desktop\Новая папка\IMG_20151210_1531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19462" name="Picture 6" descr="C:\Users\Home\Desktop\Новая папка\IMG_20151210_1531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Игры с мячом</a:t>
            </a:r>
            <a:endParaRPr lang="ru-RU" dirty="0"/>
          </a:p>
        </p:txBody>
      </p:sp>
      <p:pic>
        <p:nvPicPr>
          <p:cNvPr id="20482" name="Picture 2" descr="C:\Users\Home\Desktop\Новая папка\IMG_20151210_1533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20483" name="Picture 3" descr="C:\Users\Home\Desktop\Новая папка\IMG_20151210_1534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3726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Массаж для тела</a:t>
            </a:r>
            <a:endParaRPr lang="ru-RU" dirty="0"/>
          </a:p>
        </p:txBody>
      </p:sp>
      <p:pic>
        <p:nvPicPr>
          <p:cNvPr id="21506" name="Picture 2" descr="C:\Users\Home\Desktop\Новая папка\IMG_20151210_1537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21507" name="Picture 3" descr="C:\Users\Home\Desktop\Новая папка\IMG_20151210_1537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533400"/>
            <a:ext cx="6336704" cy="2868168"/>
          </a:xfrm>
        </p:spPr>
        <p:txBody>
          <a:bodyPr/>
          <a:lstStyle/>
          <a:p>
            <a:r>
              <a:rPr lang="ru-RU" sz="4400" dirty="0" smtClean="0"/>
              <a:t>Здоровый ребенок- </a:t>
            </a:r>
            <a:br>
              <a:rPr lang="ru-RU" sz="4400" dirty="0" smtClean="0"/>
            </a:br>
            <a:r>
              <a:rPr lang="ru-RU" sz="4400" dirty="0" smtClean="0"/>
              <a:t>успешный ребенок!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"/>
            <a:ext cx="9144000" cy="685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529203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34" y="0"/>
            <a:ext cx="91689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80250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8" y="0"/>
            <a:ext cx="9129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8491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Сон без маек</a:t>
            </a:r>
            <a:endParaRPr lang="ru-RU" dirty="0"/>
          </a:p>
        </p:txBody>
      </p:sp>
      <p:pic>
        <p:nvPicPr>
          <p:cNvPr id="1026" name="Picture 2" descr="C:\Users\Home\Desktop\Новая папка\IMG_20151210_1234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1027" name="Picture 3" descr="C:\Users\Home\Desktop\Новая папка\IMG_20151210_1234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Бодрящая гимнастика</a:t>
            </a:r>
            <a:endParaRPr lang="ru-RU" dirty="0"/>
          </a:p>
        </p:txBody>
      </p:sp>
      <p:pic>
        <p:nvPicPr>
          <p:cNvPr id="2050" name="Picture 2" descr="C:\Users\Home\Desktop\Новая папка\IMG_20151210_1237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2051" name="Picture 3" descr="C:\Users\Home\Desktop\Новая папка\IMG_20151210_1237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Desktop\Новая папка\IMG_20151210_1238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3075" name="Picture 3" descr="C:\Users\Home\Desktop\Новая папка\IMG_20151210_1238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Хождение босиком</a:t>
            </a:r>
            <a:endParaRPr lang="ru-RU" dirty="0"/>
          </a:p>
        </p:txBody>
      </p:sp>
      <p:pic>
        <p:nvPicPr>
          <p:cNvPr id="4098" name="Picture 2" descr="C:\Users\Home\Desktop\Новая папка\IMG_20151210_1530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4099" name="Picture 3" descr="C:\Users\Home\Desktop\Новая папка\IMG_20151210_1531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Тренируем руки</a:t>
            </a:r>
            <a:endParaRPr lang="ru-RU" dirty="0"/>
          </a:p>
        </p:txBody>
      </p:sp>
      <p:pic>
        <p:nvPicPr>
          <p:cNvPr id="5121" name="Picture 1" descr="C:\Users\Home\Desktop\Новая папка\IMG_20151210_1531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600200"/>
            <a:ext cx="3672407" cy="452596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100</TotalTime>
  <Words>38</Words>
  <Application>Microsoft Office PowerPoint</Application>
  <PresentationFormat>Экран (4:3)</PresentationFormat>
  <Paragraphs>9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Здоровьесбережение детей в доо</vt:lpstr>
      <vt:lpstr>Презентация PowerPoint</vt:lpstr>
      <vt:lpstr>Презентация PowerPoint</vt:lpstr>
      <vt:lpstr>Презентация PowerPoint</vt:lpstr>
      <vt:lpstr>Сон без маек</vt:lpstr>
      <vt:lpstr>Бодрящая гимнастика</vt:lpstr>
      <vt:lpstr>Презентация PowerPoint</vt:lpstr>
      <vt:lpstr>Хождение босиком</vt:lpstr>
      <vt:lpstr>Тренируем руки</vt:lpstr>
      <vt:lpstr>Презентация PowerPoint</vt:lpstr>
      <vt:lpstr>Игры с мячом</vt:lpstr>
      <vt:lpstr>Массаж для тела</vt:lpstr>
      <vt:lpstr>Здоровый ребенок-  успешный ребенок!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Здоровьесбережение детей в доо</dc:title>
  <dc:creator>Home</dc:creator>
  <cp:lastModifiedBy>дом</cp:lastModifiedBy>
  <cp:revision>11</cp:revision>
  <dcterms:created xsi:type="dcterms:W3CDTF">2015-12-12T13:30:31Z</dcterms:created>
  <dcterms:modified xsi:type="dcterms:W3CDTF">2015-12-16T18:36:13Z</dcterms:modified>
</cp:coreProperties>
</file>